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267" r:id="rId3"/>
    <p:sldId id="269" r:id="rId4"/>
    <p:sldId id="262" r:id="rId5"/>
    <p:sldId id="263" r:id="rId6"/>
    <p:sldId id="264" r:id="rId7"/>
    <p:sldId id="265" r:id="rId8"/>
    <p:sldId id="272" r:id="rId9"/>
    <p:sldId id="273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20" autoAdjust="0"/>
  </p:normalViewPr>
  <p:slideViewPr>
    <p:cSldViewPr>
      <p:cViewPr varScale="1">
        <p:scale>
          <a:sx n="68" d="100"/>
          <a:sy n="68" d="100"/>
        </p:scale>
        <p:origin x="-1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C81D4-7F84-422F-8EC3-402F37922BDE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5A72A-3EDA-4260-ACD3-5939E5C4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24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40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49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3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95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4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40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4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8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54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93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75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A5DD-2472-424F-B7D9-81054973003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1BFA-168F-41DE-B006-3E2360E31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3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11" Type="http://schemas.openxmlformats.org/officeDocument/2006/relationships/image" Target="../media/image38.jpeg"/><Relationship Id="rId5" Type="http://schemas.openxmlformats.org/officeDocument/2006/relationships/image" Target="../media/image3.png"/><Relationship Id="rId10" Type="http://schemas.openxmlformats.org/officeDocument/2006/relationships/image" Target="../media/image37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3075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786058"/>
            <a:ext cx="4686317" cy="104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357694"/>
            <a:ext cx="419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28674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627784" y="908720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0000"/>
              <a:buFont typeface="Gill Sans MT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Verdana" pitchFamily="34" charset="0"/>
              </a:rPr>
              <a:t>присутствие</a:t>
            </a:r>
            <a:r>
              <a:rPr lang="ru-RU" sz="1600" dirty="0" smtClean="0">
                <a:solidFill>
                  <a:srgbClr val="FF0000"/>
                </a:solidFill>
                <a:latin typeface="Verdana" pitchFamily="34" charset="0"/>
              </a:rPr>
              <a:t> в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OE SUPPLY</a:t>
            </a:r>
            <a:endParaRPr lang="en-GB" sz="16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S.C. AUTOMOBILE </a:t>
            </a:r>
            <a:r>
              <a:rPr lang="en-US" sz="1600" b="1" dirty="0" smtClean="0">
                <a:solidFill>
                  <a:srgbClr val="FF0000"/>
                </a:solidFill>
              </a:rPr>
              <a:t>DACIA </a:t>
            </a:r>
            <a:r>
              <a:rPr lang="en-US" sz="1600" b="1" dirty="0" smtClean="0"/>
              <a:t>S.A.</a:t>
            </a:r>
          </a:p>
          <a:p>
            <a:r>
              <a:rPr lang="en-US" sz="1600" b="1" dirty="0" smtClean="0"/>
              <a:t>by Dutch Spare Parts</a:t>
            </a:r>
          </a:p>
          <a:p>
            <a:r>
              <a:rPr lang="en-US" sz="1600" b="1" dirty="0" smtClean="0"/>
              <a:t>ARMREST</a:t>
            </a:r>
            <a:endParaRPr lang="en-US" sz="1600" b="1" dirty="0" smtClean="0"/>
          </a:p>
          <a:p>
            <a:r>
              <a:rPr lang="en-US" sz="1600" b="1" dirty="0" smtClean="0"/>
              <a:t>Dacia Logan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6001998264</a:t>
            </a:r>
          </a:p>
          <a:p>
            <a:r>
              <a:rPr lang="en-US" sz="1600" b="1" dirty="0" smtClean="0"/>
              <a:t>Dacia </a:t>
            </a:r>
            <a:r>
              <a:rPr lang="en-US" sz="1600" b="1" dirty="0" err="1" smtClean="0"/>
              <a:t>Sandero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6001998264</a:t>
            </a:r>
          </a:p>
          <a:p>
            <a:r>
              <a:rPr lang="en-US" sz="1600" b="1" dirty="0" smtClean="0"/>
              <a:t>Dacia </a:t>
            </a:r>
            <a:r>
              <a:rPr lang="en-US" sz="1600" b="1" dirty="0" err="1" smtClean="0"/>
              <a:t>Lodgy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8201149917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48478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FORD</a:t>
            </a:r>
            <a:r>
              <a:rPr lang="en-US" sz="1600" b="1" dirty="0" smtClean="0"/>
              <a:t> EUROPE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Polytec</a:t>
            </a:r>
            <a:r>
              <a:rPr lang="en-US" sz="1600" b="1" dirty="0" smtClean="0"/>
              <a:t> FOR GmbH</a:t>
            </a:r>
          </a:p>
          <a:p>
            <a:r>
              <a:rPr lang="nn-NO" sz="1600" b="1" dirty="0" smtClean="0"/>
              <a:t>Ford Fiesta B299 Art.Nr: 1 683 263</a:t>
            </a:r>
          </a:p>
          <a:p>
            <a:r>
              <a:rPr lang="en-US" sz="1600" b="1" dirty="0" smtClean="0"/>
              <a:t>Ford Focus C307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1 673 486</a:t>
            </a:r>
          </a:p>
          <a:p>
            <a:r>
              <a:rPr lang="nn-NO" sz="1600" b="1" dirty="0" smtClean="0"/>
              <a:t>Ford Ka B420 Art.Nr: 1 746 608</a:t>
            </a:r>
          </a:p>
          <a:p>
            <a:r>
              <a:rPr lang="nn-NO" sz="1600" b="1" dirty="0" smtClean="0"/>
              <a:t>Ford C-Max Art.Nr: 1 746 621</a:t>
            </a:r>
          </a:p>
          <a:p>
            <a:r>
              <a:rPr lang="en-US" sz="1600" b="1" dirty="0" smtClean="0"/>
              <a:t>Ford Fusion B226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1 746 622</a:t>
            </a:r>
          </a:p>
          <a:p>
            <a:r>
              <a:rPr lang="en-US" sz="1600" b="1" dirty="0" smtClean="0"/>
              <a:t>Ford Connect V227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1 746 620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5730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PEUGEOT</a:t>
            </a:r>
            <a:r>
              <a:rPr lang="en-US" sz="1600" b="1" dirty="0" smtClean="0"/>
              <a:t> EUROPE </a:t>
            </a:r>
            <a:r>
              <a:rPr lang="en-US" sz="1600" b="1" dirty="0" smtClean="0">
                <a:solidFill>
                  <a:srgbClr val="FF0000"/>
                </a:solidFill>
              </a:rPr>
              <a:t>CITROËN</a:t>
            </a:r>
            <a:r>
              <a:rPr lang="en-US" sz="1600" b="1" dirty="0" smtClean="0"/>
              <a:t> EUROPE</a:t>
            </a:r>
          </a:p>
          <a:p>
            <a:r>
              <a:rPr lang="en-US" sz="1600" b="1" dirty="0" smtClean="0"/>
              <a:t>by Dutch Spare Parts</a:t>
            </a:r>
          </a:p>
          <a:p>
            <a:r>
              <a:rPr lang="en-US" sz="1600" b="1" dirty="0" smtClean="0"/>
              <a:t>Peugeot 308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09645.66</a:t>
            </a:r>
          </a:p>
          <a:p>
            <a:r>
              <a:rPr lang="en-US" sz="1600" b="1" dirty="0" smtClean="0"/>
              <a:t>Peugeot 207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09440.19</a:t>
            </a:r>
          </a:p>
          <a:p>
            <a:r>
              <a:rPr lang="en-US" sz="1600" b="1" dirty="0" smtClean="0"/>
              <a:t>Citroen C4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09440.15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57301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IRMSCHER AUTOMOBILEBAU GMBH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Polytec</a:t>
            </a:r>
            <a:r>
              <a:rPr lang="en-US" sz="1600" b="1" dirty="0" smtClean="0"/>
              <a:t> FOR GmbH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OPEL</a:t>
            </a:r>
            <a:r>
              <a:rPr lang="en-US" sz="1600" b="1" dirty="0" smtClean="0"/>
              <a:t> ASTRA J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007 30 17072</a:t>
            </a:r>
          </a:p>
          <a:p>
            <a:r>
              <a:rPr lang="it-IT" sz="1600" b="1" dirty="0" smtClean="0"/>
              <a:t>OPEL CORSA D Art.Nr: 007 10 17070</a:t>
            </a:r>
          </a:p>
          <a:p>
            <a:r>
              <a:rPr lang="en-US" sz="1600" b="1" dirty="0" smtClean="0"/>
              <a:t>OPEL ZAFIRA B </a:t>
            </a:r>
            <a:r>
              <a:rPr lang="en-US" sz="1600" b="1" dirty="0" err="1" smtClean="0"/>
              <a:t>Art.Nr</a:t>
            </a:r>
            <a:r>
              <a:rPr lang="en-US" sz="1600" b="1" dirty="0" smtClean="0"/>
              <a:t>: 007 31 17070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508518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UZ-</a:t>
            </a:r>
            <a:r>
              <a:rPr lang="en-US" sz="1600" b="1" dirty="0" smtClean="0">
                <a:solidFill>
                  <a:srgbClr val="FF0000"/>
                </a:solidFill>
              </a:rPr>
              <a:t>DAEWOO</a:t>
            </a:r>
            <a:r>
              <a:rPr lang="en-US" sz="1600" b="1" dirty="0" smtClean="0"/>
              <a:t> AUTO CO.</a:t>
            </a:r>
          </a:p>
          <a:p>
            <a:r>
              <a:rPr lang="en-US" sz="1600" b="1" dirty="0" smtClean="0"/>
              <a:t>DAEWOO NEXIA</a:t>
            </a:r>
          </a:p>
          <a:p>
            <a:r>
              <a:rPr lang="en-US" sz="1600" b="1" dirty="0" smtClean="0"/>
              <a:t>DAEWOO MATIZ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MAGYAR </a:t>
            </a:r>
            <a:r>
              <a:rPr lang="en-US" sz="1600" b="1" dirty="0" smtClean="0">
                <a:solidFill>
                  <a:srgbClr val="FF0000"/>
                </a:solidFill>
              </a:rPr>
              <a:t>SUZUKI</a:t>
            </a:r>
            <a:r>
              <a:rPr lang="en-US" sz="1600" b="1" dirty="0" smtClean="0"/>
              <a:t> ZRT.</a:t>
            </a:r>
          </a:p>
          <a:p>
            <a:r>
              <a:rPr lang="en-US" sz="1600" b="1" dirty="0" smtClean="0"/>
              <a:t>SUZUKI SWIFT</a:t>
            </a:r>
          </a:p>
          <a:p>
            <a:r>
              <a:rPr lang="en-US" sz="1600" b="1" dirty="0" smtClean="0"/>
              <a:t>SUZUKI SX4</a:t>
            </a:r>
          </a:p>
          <a:p>
            <a:r>
              <a:rPr lang="en-US" sz="1600" b="1" dirty="0" smtClean="0"/>
              <a:t>SUZUKI SPLASH</a:t>
            </a:r>
          </a:p>
          <a:p>
            <a:r>
              <a:rPr lang="en-US" sz="1600" b="1" dirty="0" smtClean="0"/>
              <a:t>SUZUKI IGNIS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4941168"/>
            <a:ext cx="360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KIA</a:t>
            </a:r>
            <a:r>
              <a:rPr lang="en-US" sz="1600" b="1" dirty="0" smtClean="0"/>
              <a:t> MOTORS / </a:t>
            </a:r>
            <a:r>
              <a:rPr lang="en-US" sz="1600" b="1" dirty="0" smtClean="0">
                <a:solidFill>
                  <a:srgbClr val="FF0000"/>
                </a:solidFill>
              </a:rPr>
              <a:t>HYUNDAI</a:t>
            </a:r>
            <a:r>
              <a:rPr lang="en-US" sz="1600" b="1" dirty="0" smtClean="0"/>
              <a:t> MOTORS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Mobisparts</a:t>
            </a:r>
            <a:r>
              <a:rPr lang="en-US" sz="1600" b="1" dirty="0" smtClean="0"/>
              <a:t> Europe N.V.</a:t>
            </a:r>
          </a:p>
          <a:p>
            <a:r>
              <a:rPr lang="en-US" sz="1600" b="1" dirty="0" smtClean="0"/>
              <a:t>COAT HANGER</a:t>
            </a:r>
          </a:p>
          <a:p>
            <a:r>
              <a:rPr lang="en-US" sz="1600" b="1" dirty="0" err="1" smtClean="0"/>
              <a:t>Art.Nr</a:t>
            </a:r>
            <a:r>
              <a:rPr lang="en-US" sz="1600" b="1" dirty="0" smtClean="0"/>
              <a:t>: 66770ADE00</a:t>
            </a:r>
          </a:p>
          <a:p>
            <a:r>
              <a:rPr lang="en-US" sz="1600" b="1" dirty="0" err="1" smtClean="0"/>
              <a:t>Art.Nr</a:t>
            </a:r>
            <a:r>
              <a:rPr lang="en-US" sz="1600" b="1" dirty="0" smtClean="0"/>
              <a:t>: 99770ADE00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5949280"/>
            <a:ext cx="156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NISSAN</a:t>
            </a:r>
            <a:r>
              <a:rPr lang="en-US" sz="1600" b="1" dirty="0" smtClean="0"/>
              <a:t> EUROPE</a:t>
            </a:r>
          </a:p>
        </p:txBody>
      </p:sp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29698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700808"/>
            <a:ext cx="6048672" cy="453650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483768" y="908720"/>
            <a:ext cx="4824536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ARMSTER STANDART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rgbClr val="7F7F7F"/>
                </a:solidFill>
                <a:latin typeface="Verdana" pitchFamily="34" charset="0"/>
              </a:rPr>
              <a:t>2014</a:t>
            </a:r>
            <a:endParaRPr lang="en-GB" sz="2000" dirty="0">
              <a:solidFill>
                <a:srgbClr val="777777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24578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857232"/>
            <a:ext cx="429010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564904"/>
            <a:ext cx="4464497" cy="213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25602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3312368" cy="21230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861048"/>
            <a:ext cx="3779391" cy="26109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8" name="Picture 8" descr="https://lh6.googleusercontent.com/-npzQ_Z2mqkQ/UPZVpebCJoI/AAAAAAAAAKY/HSBDfP7tVCE/s800/greypixel_rati_4685_46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836712"/>
            <a:ext cx="4464496" cy="2896342"/>
          </a:xfrm>
          <a:prstGeom prst="rect">
            <a:avLst/>
          </a:prstGeom>
          <a:noFill/>
        </p:spPr>
      </p:pic>
      <p:pic>
        <p:nvPicPr>
          <p:cNvPr id="25610" name="Picture 10" descr="https://lh4.googleusercontent.com/-_9lEEfkzBnI/UPZVzZPkK2I/AAAAAAAAALA/zLgJZmK8BNk/s512/greypixel_rati_4825_48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836712"/>
            <a:ext cx="2304256" cy="309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27650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598738"/>
            <a:ext cx="1800225" cy="1268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2244725"/>
            <a:ext cx="1631950" cy="172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205038"/>
            <a:ext cx="2232025" cy="1762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84963" y="2205038"/>
            <a:ext cx="1703387" cy="172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323850" y="4305300"/>
          <a:ext cx="2520950" cy="1787525"/>
        </p:xfrm>
        <a:graphic>
          <a:graphicData uri="http://schemas.openxmlformats.org/presentationml/2006/ole">
            <p:oleObj spid="_x0000_s27651" r:id="rId10" imgW="3669841" imgH="2603175" progId="Photoshop.Image.10">
              <p:embed/>
            </p:oleObj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4645025" y="4668838"/>
          <a:ext cx="2016125" cy="1404937"/>
        </p:xfrm>
        <a:graphic>
          <a:graphicData uri="http://schemas.openxmlformats.org/presentationml/2006/ole">
            <p:oleObj spid="_x0000_s27652" r:id="rId11" imgW="2971429" imgH="2069841" progId="Photoshop.Image.10">
              <p:embed/>
            </p:oleObj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3132138" y="4292600"/>
          <a:ext cx="1438275" cy="1833563"/>
        </p:xfrm>
        <a:graphic>
          <a:graphicData uri="http://schemas.openxmlformats.org/presentationml/2006/ole">
            <p:oleObj spid="_x0000_s27653" r:id="rId12" imgW="2311111" imgH="2946032" progId="Photoshop.Image.10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483768" y="1556792"/>
            <a:ext cx="418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0000"/>
              <a:buFont typeface="Gill Sans MT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Verdana" pitchFamily="34" charset="0"/>
              </a:rPr>
              <a:t>ОСНОВНЫЕ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ХАРАКТЕРИСТИКИ</a:t>
            </a:r>
            <a:r>
              <a:rPr lang="hu-HU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GB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90872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0000"/>
              <a:buFont typeface="Gill Sans MT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808080"/>
                </a:solidFill>
                <a:latin typeface="Verdana" pitchFamily="34" charset="0"/>
              </a:rPr>
              <a:t>ПОДЛОКОТНИК </a:t>
            </a:r>
            <a:r>
              <a:rPr lang="en-GB" b="1" dirty="0" smtClean="0">
                <a:solidFill>
                  <a:srgbClr val="FF0000"/>
                </a:solidFill>
                <a:latin typeface="Verdana" pitchFamily="34" charset="0"/>
              </a:rPr>
              <a:t>ARMSTER</a:t>
            </a:r>
            <a:r>
              <a:rPr lang="hu-HU" b="1" dirty="0" smtClean="0">
                <a:solidFill>
                  <a:srgbClr val="FF0000"/>
                </a:solidFill>
                <a:latin typeface="Verdana" pitchFamily="34" charset="0"/>
              </a:rPr>
              <a:t> 1</a:t>
            </a:r>
            <a:r>
              <a:rPr lang="en-GB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GB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661150" y="4365625"/>
          <a:ext cx="2065338" cy="1849438"/>
        </p:xfrm>
        <a:graphic>
          <a:graphicData uri="http://schemas.openxmlformats.org/presentationml/2006/ole">
            <p:oleObj spid="_x0000_s27654" r:id="rId13" imgW="3288889" imgH="2946032" progId="Photoshop.Image.1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7171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I:\RATI KFT\Информация ArmSter\Armster2_armrest\Armster2_logo\JPG\Armst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142984"/>
            <a:ext cx="3590925" cy="390525"/>
          </a:xfrm>
          <a:prstGeom prst="rect">
            <a:avLst/>
          </a:prstGeom>
          <a:noFill/>
        </p:spPr>
      </p:pic>
      <p:pic>
        <p:nvPicPr>
          <p:cNvPr id="11" name="Kép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1714488"/>
            <a:ext cx="6501290" cy="433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8195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052736"/>
            <a:ext cx="7979618" cy="22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I:\RATI KFT\Информация ArmSter\Armster2_armrest\Armster2_logo\JPG\Armste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17032"/>
            <a:ext cx="2357454" cy="256381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1" y="4293096"/>
            <a:ext cx="3044411" cy="17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868" y="4293096"/>
            <a:ext cx="3032519" cy="17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9219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85794"/>
            <a:ext cx="250507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Kép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772816"/>
            <a:ext cx="572079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10243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I:\RATI KFT\Armster + Cars\Volkswagen Polo 09-\Polo_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000108"/>
            <a:ext cx="3675604" cy="2451167"/>
          </a:xfrm>
          <a:prstGeom prst="rect">
            <a:avLst/>
          </a:prstGeom>
          <a:noFill/>
        </p:spPr>
      </p:pic>
      <p:pic>
        <p:nvPicPr>
          <p:cNvPr id="10245" name="Picture 5" descr="I:\RATI KFT\Armster + Cars\Volkswagen Polo 09-\Polo_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50226"/>
            <a:ext cx="3711355" cy="2475010"/>
          </a:xfrm>
          <a:prstGeom prst="rect">
            <a:avLst/>
          </a:prstGeom>
          <a:noFill/>
        </p:spPr>
      </p:pic>
      <p:pic>
        <p:nvPicPr>
          <p:cNvPr id="10246" name="Picture 6" descr="I:\RATI KFT\Armster + Cars\Fiat 500\ARM2\IMG_02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8057" y="3573016"/>
            <a:ext cx="3677347" cy="2451565"/>
          </a:xfrm>
          <a:prstGeom prst="rect">
            <a:avLst/>
          </a:prstGeom>
          <a:noFill/>
        </p:spPr>
      </p:pic>
      <p:pic>
        <p:nvPicPr>
          <p:cNvPr id="10247" name="Picture 7" descr="I:\RATI KFT\Информация ArmSter\Armster2_armrest\Armster2_photo\Armster2_incar_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3" y="1000108"/>
            <a:ext cx="364297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34818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3860800"/>
            <a:ext cx="3048000" cy="228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925" y="3843338"/>
            <a:ext cx="3095625" cy="2322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925" y="1268413"/>
            <a:ext cx="3095625" cy="2322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350" y="1268413"/>
            <a:ext cx="3073400" cy="2305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187450" y="1250950"/>
            <a:ext cx="6910388" cy="4964113"/>
            <a:chOff x="748" y="788"/>
            <a:chExt cx="4353" cy="3127"/>
          </a:xfrm>
        </p:grpSpPr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2924" y="788"/>
              <a:ext cx="0" cy="3127"/>
            </a:xfrm>
            <a:prstGeom prst="line">
              <a:avLst/>
            </a:prstGeom>
            <a:noFill/>
            <a:ln w="9360" cap="sq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748" y="2329"/>
              <a:ext cx="4353" cy="0"/>
            </a:xfrm>
            <a:prstGeom prst="line">
              <a:avLst/>
            </a:prstGeom>
            <a:noFill/>
            <a:ln w="9360" cap="sq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55576" y="692696"/>
            <a:ext cx="5672138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HEADSTER </a:t>
            </a:r>
            <a:r>
              <a:rPr lang="hu-H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hu-HU" sz="2000" dirty="0">
                <a:solidFill>
                  <a:srgbClr val="808080"/>
                </a:solidFill>
                <a:latin typeface="Verdana" pitchFamily="34" charset="0"/>
              </a:rPr>
              <a:t>COSTUMER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836712"/>
            <a:ext cx="1808162" cy="212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1520" y="678605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134" y="980728"/>
            <a:ext cx="86409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9" name="Рисунок 8" descr="LOGO-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235" y="142852"/>
            <a:ext cx="2242483" cy="500066"/>
          </a:xfrm>
          <a:prstGeom prst="rect">
            <a:avLst/>
          </a:prstGeom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4282" y="102578"/>
          <a:ext cx="1500198" cy="468902"/>
        </p:xfrm>
        <a:graphic>
          <a:graphicData uri="http://schemas.openxmlformats.org/presentationml/2006/ole">
            <p:oleObj spid="_x0000_s35842" r:id="rId4" imgW="4075560" imgH="1277280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6500834"/>
            <a:ext cx="3762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9552" y="764704"/>
            <a:ext cx="4608512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 dirty="0">
                <a:solidFill>
                  <a:srgbClr val="FF0000"/>
                </a:solidFill>
                <a:latin typeface="Verdana" pitchFamily="34" charset="0"/>
              </a:rPr>
              <a:t>R-STICK  </a:t>
            </a:r>
            <a:r>
              <a:rPr lang="hu-HU" sz="2000" dirty="0">
                <a:solidFill>
                  <a:srgbClr val="777777"/>
                </a:solidFill>
                <a:latin typeface="Verdana" pitchFamily="34" charset="0"/>
              </a:rPr>
              <a:t>THE D</a:t>
            </a:r>
            <a:r>
              <a:rPr lang="en-GB" sz="2000" dirty="0">
                <a:solidFill>
                  <a:srgbClr val="777777"/>
                </a:solidFill>
                <a:latin typeface="Verdana" pitchFamily="34" charset="0"/>
              </a:rPr>
              <a:t>O</a:t>
            </a:r>
            <a:r>
              <a:rPr lang="hu-HU" sz="2000" dirty="0">
                <a:solidFill>
                  <a:srgbClr val="777777"/>
                </a:solidFill>
                <a:latin typeface="Verdana" pitchFamily="34" charset="0"/>
              </a:rPr>
              <a:t>OR PROTECTOR</a:t>
            </a:r>
          </a:p>
        </p:txBody>
      </p:sp>
      <p:pic>
        <p:nvPicPr>
          <p:cNvPr id="2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5950" y="5041900"/>
            <a:ext cx="1358900" cy="646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908720"/>
            <a:ext cx="1143000" cy="212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187450" y="1250950"/>
            <a:ext cx="6910388" cy="4964113"/>
            <a:chOff x="748" y="788"/>
            <a:chExt cx="4353" cy="3127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2924" y="788"/>
              <a:ext cx="0" cy="3127"/>
            </a:xfrm>
            <a:prstGeom prst="line">
              <a:avLst/>
            </a:prstGeom>
            <a:noFill/>
            <a:ln w="9360" cap="sq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748" y="2329"/>
              <a:ext cx="4353" cy="0"/>
            </a:xfrm>
            <a:prstGeom prst="line">
              <a:avLst/>
            </a:prstGeom>
            <a:noFill/>
            <a:ln w="9360" cap="sq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3860800"/>
            <a:ext cx="3132137" cy="2087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1449388"/>
            <a:ext cx="1392237" cy="2087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913" y="3860800"/>
            <a:ext cx="3132137" cy="2087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24413" y="1460500"/>
            <a:ext cx="3132137" cy="2087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113" y="1447800"/>
            <a:ext cx="1392237" cy="2087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67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204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Adobe Photoshop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Manager>Моисеев И.Н.</Manager>
  <Company>Европа Импорт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Подлокотник Armster в Украине</dc:title>
  <dc:subject>Подлокотник Armster</dc:subject>
  <dc:creator>Михаил Нинько</dc:creator>
  <cp:keywords>Подлокотник Armster;Armrest armster;Европа-Импорт LLC</cp:keywords>
  <cp:lastModifiedBy>SONY</cp:lastModifiedBy>
  <cp:revision>152</cp:revision>
  <cp:lastPrinted>2012-11-09T12:26:47Z</cp:lastPrinted>
  <dcterms:created xsi:type="dcterms:W3CDTF">2012-10-25T06:40:23Z</dcterms:created>
  <dcterms:modified xsi:type="dcterms:W3CDTF">2013-05-29T13:45:39Z</dcterms:modified>
</cp:coreProperties>
</file>